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png" ContentType="image/png"/>
  <Default Extension="xml" ContentType="application/xml"/>
  <Default Extension="gif" ContentType="image/gif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68580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4EDBDF6F-1BF9-49BF-8BAE-3474EBD84AF3}">
  <a:tblStyle styleName="Table_0" styleId="{4EDBDF6F-1BF9-49BF-8BAE-3474EBD84AF3}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insideV>
        </a:tcBdr>
        <a:fill>
          <a:solidFill>
            <a:srgbClr val="FFFFFF">
              <a:alpha val="0"/>
            </a:srgbClr>
          </a:solidFill>
        </a:fill>
      </a:tcStyle>
    </a:wholeTbl>
    <a:band1H>
      <a:tcStyle>
        <a:fill>
          <a:solidFill>
            <a:schemeClr val="accent1">
              <a:alpha val="20000"/>
            </a:schemeClr>
          </a:solidFill>
        </a:fill>
      </a:tcStyle>
    </a:band1H>
    <a:band1V>
      <a:tcStyle>
        <a:fill>
          <a:solidFill>
            <a:schemeClr val="accent1">
              <a:alpha val="20000"/>
            </a:schemeClr>
          </a:solidFill>
        </a:fill>
      </a:tcStyle>
    </a:band1V>
    <a:lastCol>
      <a:tcTxStyle b="on" i="off"/>
    </a:lastCol>
    <a:firstCol>
      <a:tcTxStyle b="on" i="off"/>
    </a:firstCol>
    <a:lastRow>
      <a:tcTxStyle b="on" i="off"/>
      <a:tcStyle>
        <a:tcBdr>
          <a:top>
            <a:ln w="508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top>
        </a:tcBdr>
        <a:fill>
          <a:solidFill>
            <a:srgbClr val="FFFFFF">
              <a:alpha val="0"/>
            </a:srgbClr>
          </a:solidFill>
        </a:fill>
      </a:tcStyle>
    </a:lastRow>
    <a:firstRow>
      <a:tcTxStyle b="on" i="off"/>
      <a:tcStyle>
        <a:tcBdr>
          <a:bottom>
            <a:ln w="25400" cap="flat">
              <a:solidFill>
                <a:schemeClr val="accent1"/>
              </a:solidFill>
              <a:prstDash val="solid"/>
              <a:round/>
              <a:headEnd w="med" len="med" type="none"/>
              <a:tailEnd w="med" len="med" type="none"/>
            </a:ln>
          </a:bottom>
        </a:tcBdr>
        <a:fill>
          <a:solidFill>
            <a:srgbClr val="FFFFFF">
              <a:alpha val="0"/>
            </a:srgbClr>
          </a:solidFill>
        </a:fill>
      </a:tcStyle>
    </a:firstRow>
  </a:tblStyle>
</a:tblStyleLst>
</file>

<file path=ppt/_rels/presentation.xml.rels><?xml version="1.0" encoding="UTF-8" standalone="yes"?>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83" name="Shape 8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4" name="Shape 8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85" name="Shape 8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5" name="Shape 9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08" name="Shape 108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3" name="Shape 11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4" name="Shape 114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5" name="Shape 115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6" name="Shape 126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9" name="Shape 1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0" name="Shape 14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41" name="Shape 14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9" name="Shape 1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0" name="Shape 15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1" name="Shape 151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5" name="Shape 15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6" name="Shape 156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57" name="Shape 157"/>
          <p:cNvSpPr/>
          <p:nvPr>
            <p:ph idx="2" type="sldImg"/>
          </p:nvPr>
        </p:nvSpPr>
        <p:spPr>
          <a:xfrm>
            <a:off y="685800" x="1143225"/>
            <a:ext cy="3429000" cx="4572225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0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11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7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8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9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Титульный слайд">
    <p:spTree>
      <p:nvGrpSpPr>
        <p:cNvPr id="10" name="Shape 1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" name="Shape 11"/>
          <p:cNvSpPr txBox="1"/>
          <p:nvPr>
            <p:ph type="ctrTitle"/>
          </p:nvPr>
        </p:nvSpPr>
        <p:spPr>
          <a:xfrm>
            <a:off y="2130425" x="6858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  <p:sp>
        <p:nvSpPr>
          <p:cNvPr id="12" name="Shape 12"/>
          <p:cNvSpPr txBox="1"/>
          <p:nvPr>
            <p:ph idx="1" type="subTitle"/>
          </p:nvPr>
        </p:nvSpPr>
        <p:spPr>
          <a:xfrm>
            <a:off y="3886200" x="1371600"/>
            <a:ext cy="1752600" cx="64007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ctr" rtl="0" marR="0" indent="0" marL="0">
              <a:spcBef>
                <a:spcPts val="640"/>
              </a:spcBef>
              <a:buClr>
                <a:srgbClr val="888888"/>
              </a:buClr>
              <a:buFont typeface="Calibri"/>
              <a:buNone/>
              <a:defRPr/>
            </a:lvl1pPr>
            <a:lvl2pPr algn="ctr" rtl="0" marR="0" indent="0" marL="457200">
              <a:spcBef>
                <a:spcPts val="560"/>
              </a:spcBef>
              <a:buClr>
                <a:srgbClr val="888888"/>
              </a:buClr>
              <a:buFont typeface="Calibri"/>
              <a:buNone/>
              <a:defRPr/>
            </a:lvl2pPr>
            <a:lvl3pPr algn="ctr" rtl="0" marR="0" indent="0" marL="914400">
              <a:spcBef>
                <a:spcPts val="480"/>
              </a:spcBef>
              <a:buClr>
                <a:srgbClr val="888888"/>
              </a:buClr>
              <a:buFont typeface="Calibri"/>
              <a:buNone/>
              <a:defRPr/>
            </a:lvl3pPr>
            <a:lvl4pPr algn="ctr" rtl="0" marR="0" indent="0" marL="13716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4pPr>
            <a:lvl5pPr algn="ctr" rtl="0" marR="0" indent="0" marL="18288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5pPr>
            <a:lvl6pPr algn="ctr" rtl="0" marR="0" indent="0" marL="22860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6pPr>
            <a:lvl7pPr algn="ctr" rtl="0" marR="0" indent="0" marL="27432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7pPr>
            <a:lvl8pPr algn="ctr" rtl="0" marR="0" indent="0" marL="32004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8pPr>
            <a:lvl9pPr algn="ctr" rtl="0" marR="0" indent="0" marL="3657600">
              <a:spcBef>
                <a:spcPts val="40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13" name="Shape 13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4" name="Shape 14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x">
  <p:cSld name="Заголовок и вертикальный текст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8" name="Shape 68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9" name="Shape 69"/>
          <p:cNvSpPr txBox="1"/>
          <p:nvPr>
            <p:ph idx="1" type="body"/>
          </p:nvPr>
        </p:nvSpPr>
        <p:spPr>
          <a:xfrm rot="5400000">
            <a:off y="-251618" x="2309018"/>
            <a:ext cy="8229600" cx="452596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0" name="Shape 70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1" name="Shape 71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vertTitleAndTx">
  <p:cSld name="Вертикальный заголовок и текст"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 rot="5400000">
            <a:off y="2171700" x="4732337"/>
            <a:ext cy="2057400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75" name="Shape 75"/>
          <p:cNvSpPr txBox="1"/>
          <p:nvPr>
            <p:ph idx="1" type="body"/>
          </p:nvPr>
        </p:nvSpPr>
        <p:spPr>
          <a:xfrm rot="5400000">
            <a:off y="190500" x="541337"/>
            <a:ext cy="6019799" cx="5851525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7" name="Shape 77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78" name="Shape 78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">
  <p:cSld name="Заголовок и объект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algn="l" rtl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algn="l" rtl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algn="l" rtl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algn="l" rtl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algn="l" rtl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algn="l" rtl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algn="l" rtl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algn="l" rtl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0" name="Shape 20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1" name="Shape 21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Заголовок раздела"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 txBox="1"/>
          <p:nvPr>
            <p:ph type="title"/>
          </p:nvPr>
        </p:nvSpPr>
        <p:spPr>
          <a:xfrm>
            <a:off y="4406900" x="722312"/>
            <a:ext cy="1362075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2906713" x="722312"/>
            <a:ext cy="1500187" cx="77724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Clr>
                <a:srgbClr val="888888"/>
              </a:buClr>
              <a:buFont typeface="Calibri"/>
              <a:buNone/>
              <a:defRPr/>
            </a:lvl9pPr>
          </a:lstStyle>
          <a:p/>
        </p:txBody>
      </p:sp>
      <p:sp>
        <p:nvSpPr>
          <p:cNvPr id="25" name="Shape 25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6" name="Shape 26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Obj">
  <p:cSld name="Два объекта">
    <p:spTree>
      <p:nvGrpSpPr>
        <p:cNvPr id="28" name="Shape 2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y="1600200" x="457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1" name="Shape 31"/>
          <p:cNvSpPr txBox="1"/>
          <p:nvPr>
            <p:ph idx="2" type="body"/>
          </p:nvPr>
        </p:nvSpPr>
        <p:spPr>
          <a:xfrm>
            <a:off y="1600200" x="4648200"/>
            <a:ext cy="4525963" cx="4038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2" name="Shape 32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3" name="Shape 33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TxTwoObj">
  <p:cSld name="Сравнение">
    <p:spTree>
      <p:nvGrpSpPr>
        <p:cNvPr id="35" name="Shape 3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6" name="Shape 36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7" name="Shape 37"/>
          <p:cNvSpPr txBox="1"/>
          <p:nvPr>
            <p:ph idx="1" type="body"/>
          </p:nvPr>
        </p:nvSpPr>
        <p:spPr>
          <a:xfrm>
            <a:off y="1535112" x="457200"/>
            <a:ext cy="639762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38" name="Shape 38"/>
          <p:cNvSpPr txBox="1"/>
          <p:nvPr>
            <p:ph idx="2" type="body"/>
          </p:nvPr>
        </p:nvSpPr>
        <p:spPr>
          <a:xfrm>
            <a:off y="2174875" x="457200"/>
            <a:ext cy="3951287" cx="4040187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39" name="Shape 39"/>
          <p:cNvSpPr txBox="1"/>
          <p:nvPr>
            <p:ph idx="3" type="body"/>
          </p:nvPr>
        </p:nvSpPr>
        <p:spPr>
          <a:xfrm>
            <a:off y="1535112" x="4645025"/>
            <a:ext cy="639762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40" name="Shape 40"/>
          <p:cNvSpPr txBox="1"/>
          <p:nvPr>
            <p:ph idx="4" type="body"/>
          </p:nvPr>
        </p:nvSpPr>
        <p:spPr>
          <a:xfrm>
            <a:off y="2174875" x="4645025"/>
            <a:ext cy="3951287" cx="4041774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1" name="Shape 41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2" name="Shape 42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Только заголовок"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46" name="Shape 46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48" name="Shape 48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Пустой слайд">
    <p:spTree>
      <p:nvGrpSpPr>
        <p:cNvPr id="49" name="Shape 4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0" name="Shape 50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1" name="Shape 51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2" name="Shape 52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objTx">
  <p:cSld name="Объект с подписью">
    <p:spTree>
      <p:nvGrpSpPr>
        <p:cNvPr id="53" name="Shape 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4" name="Shape 54"/>
          <p:cNvSpPr txBox="1"/>
          <p:nvPr>
            <p:ph type="title"/>
          </p:nvPr>
        </p:nvSpPr>
        <p:spPr>
          <a:xfrm>
            <a:off y="273050" x="457200"/>
            <a:ext cy="1162049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y="273050" x="3575050"/>
            <a:ext cy="5853112" cx="511175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56" name="Shape 56"/>
          <p:cNvSpPr txBox="1"/>
          <p:nvPr>
            <p:ph idx="2" type="body"/>
          </p:nvPr>
        </p:nvSpPr>
        <p:spPr>
          <a:xfrm>
            <a:off y="1435100" x="457200"/>
            <a:ext cy="4691063" cx="3008313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57" name="Shape 57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8" name="Shape 58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59" name="Shape 59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picTx">
  <p:cSld name="Рисунок с подписью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1" name="Shape 61"/>
          <p:cNvSpPr txBox="1"/>
          <p:nvPr>
            <p:ph type="title"/>
          </p:nvPr>
        </p:nvSpPr>
        <p:spPr>
          <a:xfrm>
            <a:off y="4800600" x="1792288"/>
            <a:ext cy="566737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 algn="l"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/>
        </p:txBody>
      </p:sp>
      <p:sp>
        <p:nvSpPr>
          <p:cNvPr id="62" name="Shape 62"/>
          <p:cNvSpPr/>
          <p:nvPr>
            <p:ph idx="2" type="pic"/>
          </p:nvPr>
        </p:nvSpPr>
        <p:spPr>
          <a:xfrm>
            <a:off y="612775" x="1792288"/>
            <a:ext cy="4114800" cx="5486399"/>
          </a:xfrm>
          <a:prstGeom prst="rect">
            <a:avLst/>
          </a:prstGeom>
          <a:noFill/>
          <a:ln>
            <a:noFill/>
          </a:ln>
        </p:spPr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y="5367337" x="1792288"/>
            <a:ext cy="804861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rtl="0" indent="0" marL="0">
              <a:spcBef>
                <a:spcPts val="0"/>
              </a:spcBef>
              <a:buFont typeface="Calibri"/>
              <a:buNone/>
              <a:defRPr/>
            </a:lvl1pPr>
            <a:lvl2pPr rtl="0" indent="0" marL="457200">
              <a:spcBef>
                <a:spcPts val="0"/>
              </a:spcBef>
              <a:buFont typeface="Calibri"/>
              <a:buNone/>
              <a:defRPr/>
            </a:lvl2pPr>
            <a:lvl3pPr rtl="0" indent="0" marL="914400">
              <a:spcBef>
                <a:spcPts val="0"/>
              </a:spcBef>
              <a:buFont typeface="Calibri"/>
              <a:buNone/>
              <a:defRPr/>
            </a:lvl3pPr>
            <a:lvl4pPr rtl="0" indent="0" marL="1371600">
              <a:spcBef>
                <a:spcPts val="0"/>
              </a:spcBef>
              <a:buFont typeface="Calibri"/>
              <a:buNone/>
              <a:defRPr/>
            </a:lvl4pPr>
            <a:lvl5pPr rtl="0" indent="0" marL="1828800">
              <a:spcBef>
                <a:spcPts val="0"/>
              </a:spcBef>
              <a:buFont typeface="Calibri"/>
              <a:buNone/>
              <a:defRPr/>
            </a:lvl5pPr>
            <a:lvl6pPr rtl="0" indent="0" marL="2286000">
              <a:spcBef>
                <a:spcPts val="0"/>
              </a:spcBef>
              <a:buFont typeface="Calibri"/>
              <a:buNone/>
              <a:defRPr/>
            </a:lvl6pPr>
            <a:lvl7pPr rtl="0" indent="0" marL="2743200">
              <a:spcBef>
                <a:spcPts val="0"/>
              </a:spcBef>
              <a:buFont typeface="Calibri"/>
              <a:buNone/>
              <a:defRPr/>
            </a:lvl7pPr>
            <a:lvl8pPr rtl="0" indent="0" marL="3200400">
              <a:spcBef>
                <a:spcPts val="0"/>
              </a:spcBef>
              <a:buFont typeface="Calibri"/>
              <a:buNone/>
              <a:defRPr/>
            </a:lvl8pPr>
            <a:lvl9pPr rtl="0" indent="0" marL="3657600">
              <a:spcBef>
                <a:spcPts val="0"/>
              </a:spcBef>
              <a:buFont typeface="Calibri"/>
              <a:buNone/>
              <a:defRPr/>
            </a:lvl9pPr>
          </a:lstStyle>
          <a:p/>
        </p:txBody>
      </p:sp>
      <p:sp>
        <p:nvSpPr>
          <p:cNvPr id="64" name="Shape 64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Target="../theme/theme2.xml" Type="http://schemas.openxmlformats.org/officeDocument/2006/relationships/theme" Id="rId12"/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10.xml" Type="http://schemas.openxmlformats.org/officeDocument/2006/relationships/slideLayout" Id="rId10"/><Relationship Target="../slideLayouts/slideLayout4.xml" Type="http://schemas.openxmlformats.org/officeDocument/2006/relationships/slideLayout" Id="rId4"/><Relationship Target="../slideLayouts/slideLayout11.xml" Type="http://schemas.openxmlformats.org/officeDocument/2006/relationships/slideLayout" Id="rId11"/><Relationship Target="../slideLayouts/slideLayout3.xml" Type="http://schemas.openxmlformats.org/officeDocument/2006/relationships/slideLayout" Id="rId3"/><Relationship Target="../slideLayouts/slideLayout9.xml" Type="http://schemas.openxmlformats.org/officeDocument/2006/relationships/slideLayout" Id="rId9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slideLayouts/slideLayout8.xml" Type="http://schemas.openxmlformats.org/officeDocument/2006/relationships/slideLayout" Id="rId8"/><Relationship Target="../slideLayouts/slideLayout7.xml" Type="http://schemas.openxmlformats.org/officeDocument/2006/relationships/slideLayout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" name="Shape 5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  <a:defRPr/>
            </a:lvl1pPr>
            <a:lvl2pPr algn="l" rtl="0" marR="0" indent="0" marL="0">
              <a:spcBef>
                <a:spcPts val="0"/>
              </a:spcBef>
              <a:defRPr/>
            </a:lvl2pPr>
            <a:lvl3pPr algn="l" rtl="0" marR="0" indent="0" marL="0">
              <a:spcBef>
                <a:spcPts val="0"/>
              </a:spcBef>
              <a:defRPr/>
            </a:lvl3pPr>
            <a:lvl4pPr algn="l" rtl="0" marR="0" indent="0" marL="0">
              <a:spcBef>
                <a:spcPts val="0"/>
              </a:spcBef>
              <a:defRPr/>
            </a:lvl4pPr>
            <a:lvl5pPr algn="l" rtl="0" marR="0" indent="0" marL="0">
              <a:spcBef>
                <a:spcPts val="0"/>
              </a:spcBef>
              <a:defRPr/>
            </a:lvl5pPr>
            <a:lvl6pPr algn="l" rtl="0" marR="0" indent="0" marL="0">
              <a:spcBef>
                <a:spcPts val="0"/>
              </a:spcBef>
              <a:defRPr/>
            </a:lvl6pPr>
            <a:lvl7pPr algn="l" rtl="0" marR="0" indent="0" marL="0">
              <a:spcBef>
                <a:spcPts val="0"/>
              </a:spcBef>
              <a:defRPr/>
            </a:lvl7pPr>
            <a:lvl8pPr algn="l" rtl="0" marR="0" indent="0" marL="0">
              <a:spcBef>
                <a:spcPts val="0"/>
              </a:spcBef>
              <a:defRPr/>
            </a:lvl8pPr>
            <a:lvl9pPr algn="l" rtl="0" marR="0" indent="0" marL="0">
              <a:spcBef>
                <a:spcPts val="0"/>
              </a:spcBef>
              <a:defRPr/>
            </a:lvl9pPr>
          </a:lstStyle>
          <a:p/>
        </p:txBody>
      </p:sp>
      <p:sp>
        <p:nvSpPr>
          <p:cNvPr id="6" name="Shape 6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 algn="l" rtl="0" marR="0" indent="-139700" marL="342900">
              <a:spcBef>
                <a:spcPts val="640"/>
              </a:spcBef>
              <a:buClr>
                <a:schemeClr val="dk1"/>
              </a:buClr>
              <a:buFont typeface="Calibri"/>
              <a:buChar char="•"/>
              <a:defRPr/>
            </a:lvl1pPr>
            <a:lvl2pPr algn="l" rtl="0" marR="0" indent="-107950" marL="742950">
              <a:spcBef>
                <a:spcPts val="560"/>
              </a:spcBef>
              <a:buClr>
                <a:schemeClr val="dk1"/>
              </a:buClr>
              <a:buFont typeface="Calibri"/>
              <a:buChar char="–"/>
              <a:defRPr/>
            </a:lvl2pPr>
            <a:lvl3pPr algn="l" rtl="0" marR="0" indent="-76200" marL="1143000">
              <a:spcBef>
                <a:spcPts val="480"/>
              </a:spcBef>
              <a:buClr>
                <a:schemeClr val="dk1"/>
              </a:buClr>
              <a:buFont typeface="Calibri"/>
              <a:buChar char="•"/>
              <a:defRPr/>
            </a:lvl3pPr>
            <a:lvl4pPr algn="l" rtl="0" marR="0" indent="-101600" marL="1600200">
              <a:spcBef>
                <a:spcPts val="400"/>
              </a:spcBef>
              <a:buClr>
                <a:schemeClr val="dk1"/>
              </a:buClr>
              <a:buFont typeface="Calibri"/>
              <a:buChar char="–"/>
              <a:defRPr/>
            </a:lvl4pPr>
            <a:lvl5pPr algn="l" rtl="0" marR="0" indent="-101600" marL="2057400">
              <a:spcBef>
                <a:spcPts val="400"/>
              </a:spcBef>
              <a:buClr>
                <a:schemeClr val="dk1"/>
              </a:buClr>
              <a:buFont typeface="Calibri"/>
              <a:buChar char="»"/>
              <a:defRPr/>
            </a:lvl5pPr>
            <a:lvl6pPr algn="l" rtl="0" marR="0" indent="-101600" marL="25146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6pPr>
            <a:lvl7pPr algn="l" rtl="0" marR="0" indent="-101600" marL="29718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7pPr>
            <a:lvl8pPr algn="l" rtl="0" marR="0" indent="-101600" marL="34290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8pPr>
            <a:lvl9pPr algn="l" rtl="0" marR="0" indent="-101600" marL="3886200">
              <a:spcBef>
                <a:spcPts val="400"/>
              </a:spcBef>
              <a:buClr>
                <a:schemeClr val="dk1"/>
              </a:buClr>
              <a:buFont typeface="Calibri"/>
              <a:buChar char="•"/>
              <a:defRPr/>
            </a:lvl9pPr>
          </a:lstStyle>
          <a:p/>
        </p:txBody>
      </p:sp>
      <p:sp>
        <p:nvSpPr>
          <p:cNvPr id="7" name="Shape 7"/>
          <p:cNvSpPr txBox="1"/>
          <p:nvPr>
            <p:ph idx="10" type="dt"/>
          </p:nvPr>
        </p:nvSpPr>
        <p:spPr>
          <a:xfrm>
            <a:off y="6356350" x="457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l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8" name="Shape 8"/>
          <p:cNvSpPr txBox="1"/>
          <p:nvPr>
            <p:ph idx="11" type="ftr"/>
          </p:nvPr>
        </p:nvSpPr>
        <p:spPr>
          <a:xfrm>
            <a:off y="6356350" x="3124200"/>
            <a:ext cy="365125" cx="2895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ct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  <p:sp>
        <p:nvSpPr>
          <p:cNvPr id="9" name="Shape 9"/>
          <p:cNvSpPr txBox="1"/>
          <p:nvPr>
            <p:ph idx="12" type="sldNum"/>
          </p:nvPr>
        </p:nvSpPr>
        <p:spPr>
          <a:xfrm>
            <a:off y="6356350" x="6553200"/>
            <a:ext cy="365125" cx="21335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/>
          <a:lstStyle>
            <a:lvl1pPr algn="r" rtl="0" marR="0" indent="0" marL="0">
              <a:spcBef>
                <a:spcPts val="0"/>
              </a:spcBef>
              <a:defRPr/>
            </a:lvl1pPr>
            <a:lvl2pPr algn="l" rtl="0" marR="0" indent="0" marL="457200">
              <a:spcBef>
                <a:spcPts val="0"/>
              </a:spcBef>
              <a:defRPr/>
            </a:lvl2pPr>
            <a:lvl3pPr algn="l" rtl="0" marR="0" indent="0" marL="914400">
              <a:spcBef>
                <a:spcPts val="0"/>
              </a:spcBef>
              <a:defRPr/>
            </a:lvl3pPr>
            <a:lvl4pPr algn="l" rtl="0" marR="0" indent="0" marL="1371600">
              <a:spcBef>
                <a:spcPts val="0"/>
              </a:spcBef>
              <a:defRPr/>
            </a:lvl4pPr>
            <a:lvl5pPr algn="l" rtl="0" marR="0" indent="0" marL="1828800">
              <a:spcBef>
                <a:spcPts val="0"/>
              </a:spcBef>
              <a:defRPr/>
            </a:lvl5pPr>
            <a:lvl6pPr algn="l" rtl="0" marR="0" indent="0" marL="2286000">
              <a:spcBef>
                <a:spcPts val="0"/>
              </a:spcBef>
              <a:defRPr/>
            </a:lvl6pPr>
            <a:lvl7pPr algn="l" rtl="0" marR="0" indent="0" marL="2743200">
              <a:spcBef>
                <a:spcPts val="0"/>
              </a:spcBef>
              <a:defRPr/>
            </a:lvl7pPr>
            <a:lvl8pPr algn="l" rtl="0" marR="0" indent="0" marL="3200400">
              <a:spcBef>
                <a:spcPts val="0"/>
              </a:spcBef>
              <a:defRPr/>
            </a:lvl8pPr>
            <a:lvl9pPr algn="l" rtl="0" marR="0" indent="0" marL="3657600">
              <a:spcBef>
                <a:spcPts val="0"/>
              </a:spcBef>
              <a:defRPr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20.png" Type="http://schemas.openxmlformats.org/officeDocument/2006/relationships/image" Id="rId3"/></Relationships>
</file>

<file path=ppt/slides/_rels/slide2.xml.rels><?xml version="1.0" encoding="UTF-8" standalone="yes"?>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8.jpg" Type="http://schemas.openxmlformats.org/officeDocument/2006/relationships/image" Id="rId4"/><Relationship Target="../media/image07.gif" Type="http://schemas.openxmlformats.org/officeDocument/2006/relationships/image" Id="rId3"/><Relationship Target="../media/image18.png" Type="http://schemas.openxmlformats.org/officeDocument/2006/relationships/image" Id="rId5"/></Relationships>
</file>

<file path=ppt/slides/_rels/slide3.xml.rels><?xml version="1.0" encoding="UTF-8" standalone="yes"?>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jpg" Type="http://schemas.openxmlformats.org/officeDocument/2006/relationships/image" Id="rId4"/><Relationship Target="../media/image04.gif" Type="http://schemas.openxmlformats.org/officeDocument/2006/relationships/image" Id="rId3"/><Relationship Target="../media/image10.jpg" Type="http://schemas.openxmlformats.org/officeDocument/2006/relationships/image" Id="rId9"/><Relationship Target="../media/image02.jpg" Type="http://schemas.openxmlformats.org/officeDocument/2006/relationships/image" Id="rId6"/><Relationship Target="../media/image01.jpg" Type="http://schemas.openxmlformats.org/officeDocument/2006/relationships/image" Id="rId5"/><Relationship Target="../media/image19.jpg" Type="http://schemas.openxmlformats.org/officeDocument/2006/relationships/image" Id="rId8"/><Relationship Target="../media/image03.png" Type="http://schemas.openxmlformats.org/officeDocument/2006/relationships/image" Id="rId7"/></Relationships>
</file>

<file path=ppt/slides/_rels/slide4.xml.rels><?xml version="1.0" encoding="UTF-8" standalone="yes"?>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6.gif" Type="http://schemas.openxmlformats.org/officeDocument/2006/relationships/image" Id="rId3"/></Relationships>
</file>

<file path=ppt/slides/_rels/slide5.xml.rels><?xml version="1.0" encoding="UTF-8" standalone="yes"?>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5.gif" Type="http://schemas.openxmlformats.org/officeDocument/2006/relationships/image" Id="rId4"/><Relationship Target="../media/image13.gif" Type="http://schemas.openxmlformats.org/officeDocument/2006/relationships/image" Id="rId3"/><Relationship Target="../media/image12.png" Type="http://schemas.openxmlformats.org/officeDocument/2006/relationships/image" Id="rId5"/></Relationships>
</file>

<file path=ppt/slides/_rels/slide6.xml.rels><?xml version="1.0" encoding="UTF-8" standalone="yes"?>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4.png" Type="http://schemas.openxmlformats.org/officeDocument/2006/relationships/image" Id="rId4"/><Relationship Target="../media/image15.gif" Type="http://schemas.openxmlformats.org/officeDocument/2006/relationships/image" Id="rId3"/><Relationship Target="../media/image09.gif" Type="http://schemas.openxmlformats.org/officeDocument/2006/relationships/image" Id="rId6"/><Relationship Target="../media/image11.png" Type="http://schemas.openxmlformats.org/officeDocument/2006/relationships/image" Id="rId5"/></Relationships>
</file>

<file path=ppt/slides/_rels/slide7.xml.rels><?xml version="1.0" encoding="UTF-8" standalone="yes"?>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21.png" Type="http://schemas.openxmlformats.org/officeDocument/2006/relationships/image" Id="rId4"/><Relationship Target="../media/image16.gif" Type="http://schemas.openxmlformats.org/officeDocument/2006/relationships/image" Id="rId3"/></Relationships>
</file>

<file path=ppt/slides/_rels/slide8.xml.rels><?xml version="1.0" encoding="UTF-8" standalone="yes"?>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17.gif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9" name="Shape 7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80" name="Shape 80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52388" x="71405"/>
            <a:ext cy="6734197" cx="8972712"/>
          </a:xfrm>
          <a:prstGeom prst="roundRect">
            <a:avLst>
              <a:gd fmla="val 4167" name="adj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prstDash val="solid"/>
            <a:miter/>
            <a:headEnd w="med" len="med" type="none"/>
            <a:tailEnd w="med" len="med" type="none"/>
          </a:ln>
        </p:spPr>
      </p:pic>
      <p:sp>
        <p:nvSpPr>
          <p:cNvPr id="81" name="Shape 81"/>
          <p:cNvSpPr txBox="1"/>
          <p:nvPr/>
        </p:nvSpPr>
        <p:spPr>
          <a:xfrm>
            <a:off y="285728" x="428595"/>
            <a:ext cy="1754325" cx="7215238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3600" lang="ru-RU" i="1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РАЗРАБОТКА СИСТЕМЫ ПРИНУДИТЕЛЬНОЙ АЭРАЦИИ РЕК МЕГАПОЛИСОВ</a:t>
            </a:r>
          </a:p>
        </p:txBody>
      </p:sp>
      <p:sp>
        <p:nvSpPr>
          <p:cNvPr id="82" name="Shape 82"/>
          <p:cNvSpPr txBox="1"/>
          <p:nvPr/>
        </p:nvSpPr>
        <p:spPr>
          <a:xfrm>
            <a:off y="4365103" x="142843"/>
            <a:ext cy="1569660" cx="630136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sng" b="1" cap="none" baseline="0" sz="2400" lang="ru-RU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Авторы: </a:t>
            </a:r>
            <a:r>
              <a:rPr strike="noStrike" u="none" b="1" cap="none" baseline="0" sz="2400" lang="ru-RU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Ю.В. Кириченко, проф., д.т.н.;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2400" lang="ru-RU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       Е.А. Пантюхина, асп.каф. Геологии;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2400" lang="ru-RU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       Д.Э.Васильева, ст. 2го курса;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2400" lang="ru-RU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rPr>
              <a:t>                С.Ю. Раянова, ст. 2го курса.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86" name="Shape 8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7" name="Shape 87"/>
          <p:cNvSpPr txBox="1"/>
          <p:nvPr>
            <p:ph type="ctrTitle"/>
          </p:nvPr>
        </p:nvSpPr>
        <p:spPr>
          <a:xfrm>
            <a:off y="2130425" x="685800"/>
            <a:ext cy="1470024" cx="77724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44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8" name="Shape 88"/>
          <p:cNvSpPr txBox="1"/>
          <p:nvPr>
            <p:ph idx="1" type="subTitle"/>
          </p:nvPr>
        </p:nvSpPr>
        <p:spPr>
          <a:xfrm>
            <a:off y="3886200" x="1371600"/>
            <a:ext cy="1752600" cx="640079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rgbClr val="888888"/>
              </a:buClr>
              <a:buFont typeface="Calibri"/>
              <a:buNone/>
            </a:pPr>
            <a:r>
              <a:t/>
            </a:r>
            <a:endParaRPr strike="noStrike" u="none" b="0" cap="none" baseline="0" sz="3200" i="0"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89" name="Shape 89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0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Shape 90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1268412" x="609602"/>
            <a:ext cy="4433029" cx="3676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Shape 91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1908138" x="5000628"/>
            <a:ext cy="2878184" cx="3214710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Shape 92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Состояние поверхностной гидросети  г. Москвы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6" name="Shape 9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0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Состояние поверхностной гидросети  г. Москвы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99" name="Shape 99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1479549" x="7004917"/>
            <a:ext cy="1206722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0" name="Shape 100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1428736" x="85563"/>
            <a:ext cy="1276701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1" name="Shape 101"/>
          <p:cNvPicPr preferRelativeResize="0"/>
          <p:nvPr/>
        </p:nvPicPr>
        <p:blipFill rotWithShape="1">
          <a:blip r:embed="rId6"/>
          <a:srcRect t="0" b="0" r="0" l="0"/>
          <a:stretch/>
        </p:blipFill>
        <p:spPr>
          <a:xfrm>
            <a:off y="3000372" x="7000892"/>
            <a:ext cy="1329932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2" name="Shape 102"/>
          <p:cNvPicPr preferRelativeResize="0"/>
          <p:nvPr/>
        </p:nvPicPr>
        <p:blipFill rotWithShape="1">
          <a:blip r:embed="rId7"/>
          <a:srcRect t="0" b="0" r="0" l="0"/>
          <a:stretch/>
        </p:blipFill>
        <p:spPr>
          <a:xfrm>
            <a:off y="3000371" x="103010"/>
            <a:ext cy="1385327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3" name="Shape 103"/>
          <p:cNvPicPr preferRelativeResize="0"/>
          <p:nvPr/>
        </p:nvPicPr>
        <p:blipFill rotWithShape="1">
          <a:blip r:embed="rId8"/>
          <a:srcRect t="0" b="0" r="0" l="0"/>
          <a:stretch/>
        </p:blipFill>
        <p:spPr>
          <a:xfrm>
            <a:off y="4643446" x="7033079"/>
            <a:ext cy="1254510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pic>
        <p:nvPicPr>
          <p:cNvPr id="104" name="Shape 104"/>
          <p:cNvPicPr preferRelativeResize="0"/>
          <p:nvPr/>
        </p:nvPicPr>
        <p:blipFill rotWithShape="1">
          <a:blip r:embed="rId9"/>
          <a:srcRect t="0" b="0" r="0" l="0"/>
          <a:stretch/>
        </p:blipFill>
        <p:spPr>
          <a:xfrm>
            <a:off y="4662376" x="71405"/>
            <a:ext cy="1338391" cx="1825199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graphicFrame>
        <p:nvGraphicFramePr>
          <p:cNvPr id="105" name="Shape 105"/>
          <p:cNvGraphicFramePr/>
          <p:nvPr/>
        </p:nvGraphicFramePr>
        <p:xfrm>
          <a:off y="1214421" x="2000232"/>
          <a:ext cy="3000000" cx="3000000"/>
        </p:xfrm>
        <a:graphic>
          <a:graphicData uri="http://schemas.openxmlformats.org/drawingml/2006/table">
            <a:tbl>
              <a:tblPr firstRow="1" bandRow="1">
                <a:noFill/>
                <a:tableStyleId>{4EDBDF6F-1BF9-49BF-8BAE-3474EBD84AF3}</a:tableStyleId>
              </a:tblPr>
              <a:tblGrid>
                <a:gridCol w="714375"/>
                <a:gridCol w="633250"/>
                <a:gridCol w="648075"/>
                <a:gridCol w="647500"/>
                <a:gridCol w="653150"/>
                <a:gridCol w="632725"/>
                <a:gridCol w="928700"/>
              </a:tblGrid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Название</a:t>
                      </a:r>
                      <a:r>
                        <a:rPr baseline="0" sz="800" lang="ru-RU"/>
                        <a:t> водотока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Куда впадает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Протяженность,</a:t>
                      </a:r>
                      <a:r>
                        <a:rPr baseline="0" sz="800" lang="ru-RU"/>
                        <a:t> км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Длина в пределах Москвы, км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Площадь бассейна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Класс по</a:t>
                      </a:r>
                      <a:r>
                        <a:rPr baseline="0" sz="800" lang="ru-RU"/>
                        <a:t> техногенной трансформации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загрязненность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Ока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502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80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Городня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16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100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Пресня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4,5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IV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marR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 Котловкка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7,5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20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грязная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 Сетунь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38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20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190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Сходня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47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7,2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17,2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marR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 Химка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Москва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18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7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</a:txBody>
                  <a:tcPr marR="91450" marB="45725" marT="45725" marL="91450"/>
                </a:tc>
              </a:tr>
              <a:tr h="139100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 Чертановка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р.Городня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10,3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20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Нормативно-чистая</a:t>
                      </a:r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Коршуниха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Котловка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3,5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1200"/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4,2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marR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Ичка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р.Яуза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8,2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21,6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marR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sz="800" lang="ru-RU"/>
                        <a:t>загрязненная</a:t>
                      </a:r>
                    </a:p>
                    <a:p>
                      <a:pPr algn="ctr" rtl="0" lvl="0">
                        <a:spcBef>
                          <a:spcPts val="0"/>
                        </a:spcBef>
                        <a:buNone/>
                      </a:pPr>
                      <a:r>
                        <a:t/>
                      </a:r>
                      <a:endParaRPr sz="800"/>
                    </a:p>
                  </a:txBody>
                  <a:tcPr marR="91450" marB="45725" marT="45725" marL="91450"/>
                </a:tc>
              </a:tr>
              <a:tr h="339325"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 Битца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800" lang="ru-RU"/>
                        <a:t>р.Пахра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24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6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100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>
                        <a:spcBef>
                          <a:spcPts val="0"/>
                        </a:spcBef>
                        <a:buSzPct val="25000"/>
                        <a:buNone/>
                      </a:pPr>
                      <a:r>
                        <a:rPr sz="1200" lang="ru-RU"/>
                        <a:t>I</a:t>
                      </a:r>
                    </a:p>
                  </a:txBody>
                  <a:tcPr marR="91450" marB="45725" marT="45725" marL="91450"/>
                </a:tc>
                <a:tc>
                  <a:txBody>
                    <a:bodyPr>
                      <a:noAutofit/>
                    </a:bodyPr>
                    <a:lstStyle/>
                    <a:p>
                      <a:pPr algn="ctr" rtl="0" lvl="0" marR="0" indent="0" mar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ct val="25000"/>
                        <a:buFont typeface="Calibri"/>
                        <a:buNone/>
                      </a:pPr>
                      <a:r>
                        <a:rPr sz="800" lang="ru-RU"/>
                        <a:t>загрязненная, в истоке – нормативно-чистая</a:t>
                      </a:r>
                    </a:p>
                  </a:txBody>
                  <a:tcPr marR="91450" marB="45725" marT="45725" marL="91450"/>
                </a:tc>
              </a:tr>
            </a:tbl>
          </a:graphicData>
        </a:graphic>
      </p:graphicFrame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10" name="Shape 110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-23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Shape 111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 работы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2" name="Shape 112"/>
          <p:cNvSpPr/>
          <p:nvPr/>
        </p:nvSpPr>
        <p:spPr>
          <a:xfrm>
            <a:off y="1844824" x="755575"/>
            <a:ext cy="3785651" cx="7959827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just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1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Целью работы </a:t>
            </a:r>
            <a:r>
              <a:rPr strike="noStrike" u="none" b="0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является определение основных критериев деградации поверхностной гидросферы на основе учета природных и техногенных факторов, негативно влияющих на водосток и прибрежные территории, разработка и внедрение технологий для восстановления природной составляющей поверхностносной гидросети города Москвы, в том числе   принудительной аэрации городских рек, что позволит улучшить условия жизни речной биоты, а как следствие, повысится их самовосстановительная и самоочищающая способности.</a:t>
            </a:r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6" name="Shape 1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17" name="Shape 117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0" x="0"/>
            <a:ext cy="6869846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Shape 118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Принудительная аэрация рек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9" name="Shape 119"/>
          <p:cNvSpPr txBox="1"/>
          <p:nvPr/>
        </p:nvSpPr>
        <p:spPr>
          <a:xfrm flipH="1">
            <a:off y="1357298" x="260000"/>
            <a:ext cy="830996" cx="5169255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Схема установки по принудительной </a:t>
            </a:r>
          </a:p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аэрации</a:t>
            </a:r>
          </a:p>
        </p:txBody>
      </p:sp>
      <p:pic>
        <p:nvPicPr>
          <p:cNvPr id="120" name="Shape 120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1995499" x="357158"/>
            <a:ext cy="3076574" cx="4095749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Shape 121"/>
          <p:cNvSpPr txBox="1"/>
          <p:nvPr/>
        </p:nvSpPr>
        <p:spPr>
          <a:xfrm flipH="1">
            <a:off y="5072073" x="260000"/>
            <a:ext cy="1323439" cx="4960071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0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1-шток; 2- уплотнитель; 3-цилиндрическая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0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камера; 4 – клапаны; 5 – выпуски; 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0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6 – поршень; 7 – крепление к мосту; </a:t>
            </a:r>
          </a:p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0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8 – забор воздуха</a:t>
            </a:r>
          </a:p>
        </p:txBody>
      </p:sp>
      <p:pic>
        <p:nvPicPr>
          <p:cNvPr id="122" name="Shape 122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2786058" x="3929057"/>
            <a:ext cy="2001793" cx="4953166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23" name="Shape 123"/>
          <p:cNvSpPr txBox="1"/>
          <p:nvPr/>
        </p:nvSpPr>
        <p:spPr>
          <a:xfrm>
            <a:off y="5069901" x="5395185"/>
            <a:ext cy="369332" cx="37109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Автомобильные мосты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28" name="Shape 128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0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Shape 129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Принудительная аэрация рек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0" name="Shape 130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2428867" x="214282"/>
            <a:ext cy="2643205" cx="4143403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31" name="Shape 131"/>
          <p:cNvSpPr txBox="1"/>
          <p:nvPr/>
        </p:nvSpPr>
        <p:spPr>
          <a:xfrm>
            <a:off y="1714488" x="357158"/>
            <a:ext cy="461664" cx="378621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Пешеходные мосты</a:t>
            </a:r>
          </a:p>
        </p:txBody>
      </p:sp>
      <p:pic>
        <p:nvPicPr>
          <p:cNvPr id="132" name="Shape 132"/>
          <p:cNvPicPr preferRelativeResize="0"/>
          <p:nvPr/>
        </p:nvPicPr>
        <p:blipFill rotWithShape="1">
          <a:blip r:embed="rId5"/>
          <a:srcRect t="0" b="0" r="0" l="0"/>
          <a:stretch/>
        </p:blipFill>
        <p:spPr>
          <a:xfrm>
            <a:off y="1817690" x="5132405"/>
            <a:ext cy="2262614" cx="2357453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Shape 133"/>
          <p:cNvSpPr txBox="1"/>
          <p:nvPr/>
        </p:nvSpPr>
        <p:spPr>
          <a:xfrm>
            <a:off y="4175144" x="5489596"/>
            <a:ext cy="646331" cx="34290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Установка для принудительной аэрации</a:t>
            </a:r>
          </a:p>
        </p:txBody>
      </p:sp>
      <p:cxnSp>
        <p:nvCxnSpPr>
          <p:cNvPr id="134" name="Shape 134"/>
          <p:cNvCxnSpPr/>
          <p:nvPr/>
        </p:nvCxnSpPr>
        <p:spPr>
          <a:xfrm>
            <a:off y="3232953" x="6775479"/>
            <a:ext cy="870751" cx="1285883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  <p:pic>
        <p:nvPicPr>
          <p:cNvPr id="135" name="Shape 135"/>
          <p:cNvPicPr preferRelativeResize="0"/>
          <p:nvPr/>
        </p:nvPicPr>
        <p:blipFill rotWithShape="1">
          <a:blip r:embed="rId6"/>
          <a:srcRect t="0" b="0" r="0" l="0"/>
          <a:stretch/>
        </p:blipFill>
        <p:spPr>
          <a:xfrm>
            <a:off y="4880319" x="6786578"/>
            <a:ext cy="1977705" cx="208757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6" name="Shape 136"/>
          <p:cNvCxnSpPr/>
          <p:nvPr/>
        </p:nvCxnSpPr>
        <p:spPr>
          <a:xfrm rot="10800000" flipH="1">
            <a:off y="4925242" x="7454141"/>
            <a:ext cy="142875" cx="785818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  <p:cxnSp>
        <p:nvCxnSpPr>
          <p:cNvPr id="137" name="Shape 137"/>
          <p:cNvCxnSpPr/>
          <p:nvPr/>
        </p:nvCxnSpPr>
        <p:spPr>
          <a:xfrm rot="-5400000">
            <a:off y="5041924" x="7060437"/>
            <a:ext cy="277021" cx="1153326"/>
          </a:xfrm>
          <a:prstGeom prst="straightConnector1">
            <a:avLst/>
          </a:prstGeom>
          <a:noFill/>
          <a:ln w="9525" cap="flat">
            <a:solidFill>
              <a:schemeClr val="dk1"/>
            </a:solidFill>
            <a:prstDash val="solid"/>
            <a:round/>
            <a:headEnd w="med" len="med" type="none"/>
            <a:tailEnd w="lg" len="lg" type="stealth"/>
          </a:ln>
        </p:spPr>
      </p:cxnSp>
      <p:sp>
        <p:nvSpPr>
          <p:cNvPr id="138" name="Shape 138"/>
          <p:cNvSpPr txBox="1"/>
          <p:nvPr/>
        </p:nvSpPr>
        <p:spPr>
          <a:xfrm>
            <a:off y="1285859" x="4500562"/>
            <a:ext cy="461664" cx="3786214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Детские площадки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2" name="Shape 14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43" name="Shape 143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0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4" name="Shape 144"/>
          <p:cNvSpPr txBox="1"/>
          <p:nvPr>
            <p:ph type="title"/>
          </p:nvPr>
        </p:nvSpPr>
        <p:spPr>
          <a:xfrm>
            <a:off y="274637" x="457200"/>
            <a:ext cy="1143000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44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600200" x="457200"/>
            <a:ext cy="4525963" cx="8229600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-139700" marL="342900">
              <a:spcBef>
                <a:spcPts val="0"/>
              </a:spcBef>
              <a:buClr>
                <a:schemeClr val="dk1"/>
              </a:buClr>
              <a:buFont typeface="Calibri"/>
              <a:buNone/>
            </a:pPr>
            <a:r>
              <a:t/>
            </a:r>
            <a:endParaRPr strike="noStrike" u="none" b="0" cap="none" baseline="0" sz="3200" i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6" name="Shape 146"/>
          <p:cNvSpPr txBox="1"/>
          <p:nvPr/>
        </p:nvSpPr>
        <p:spPr>
          <a:xfrm>
            <a:off y="571479" x="1214413"/>
            <a:ext cy="738664" cx="7000923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2400" lang="ru-RU" i="1">
                <a:solidFill>
                  <a:srgbClr val="17365D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Восстановленные реки </a:t>
            </a:r>
          </a:p>
          <a:p>
            <a:pPr algn="l" rtl="0" lvl="0" marR="0" indent="0" marL="0">
              <a:spcBef>
                <a:spcPts val="0"/>
              </a:spcBef>
              <a:buNone/>
            </a:pPr>
            <a:r>
              <a:t/>
            </a:r>
            <a:endParaRPr strike="noStrike" u="none" b="0" cap="none" baseline="0" sz="1800" i="1">
              <a:solidFill>
                <a:srgbClr val="17365D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47" name="Shape 147"/>
          <p:cNvPicPr preferRelativeResize="0"/>
          <p:nvPr/>
        </p:nvPicPr>
        <p:blipFill rotWithShape="1">
          <a:blip r:embed="rId4"/>
          <a:srcRect t="0" b="0" r="0" l="0"/>
          <a:stretch/>
        </p:blipFill>
        <p:spPr>
          <a:xfrm>
            <a:off y="1428736" x="214282"/>
            <a:ext cy="4125545" cx="5500726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148" name="Shape 148"/>
          <p:cNvSpPr txBox="1"/>
          <p:nvPr/>
        </p:nvSpPr>
        <p:spPr>
          <a:xfrm>
            <a:off y="2143116" x="5929321"/>
            <a:ext cy="2308323" cx="2857519"/>
          </a:xfrm>
          <a:prstGeom prst="rect">
            <a:avLst/>
          </a:prstGeom>
          <a:noFill/>
          <a:ln>
            <a:noFill/>
          </a:ln>
        </p:spPr>
        <p:txBody>
          <a:bodyPr bIns="45700" rIns="91425" lIns="91425" tIns="45700" anchor="t" anchorCtr="0">
            <a:noAutofit/>
          </a:bodyPr>
          <a:lstStyle/>
          <a:p>
            <a:pPr algn="l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1800" lang="ru-RU" i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Реализация предложенных способов восстановления  водных объектов городов позволяет не только возродить реки и пруды но и организовать на прибрежных территориях рекреационные зоны.  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2" name="Shape 15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pic>
        <p:nvPicPr>
          <p:cNvPr id="153" name="Shape 153"/>
          <p:cNvPicPr preferRelativeResize="0"/>
          <p:nvPr/>
        </p:nvPicPr>
        <p:blipFill rotWithShape="1">
          <a:blip r:embed="rId3"/>
          <a:srcRect t="0" b="0" r="0" l="0"/>
          <a:stretch/>
        </p:blipFill>
        <p:spPr>
          <a:xfrm>
            <a:off y="-11844" x="0"/>
            <a:ext cy="6869844" cx="9144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Shape 154"/>
          <p:cNvSpPr txBox="1"/>
          <p:nvPr/>
        </p:nvSpPr>
        <p:spPr>
          <a:xfrm>
            <a:off y="3000372" x="2357422"/>
            <a:ext cy="646331" cx="4714907"/>
          </a:xfrm>
          <a:prstGeom prst="rect">
            <a:avLst/>
          </a:prstGeom>
          <a:gradFill>
            <a:gsLst>
              <a:gs pos="0">
                <a:srgbClr val="AECCF1"/>
              </a:gs>
              <a:gs pos="50000">
                <a:srgbClr val="CEE0F6"/>
              </a:gs>
              <a:gs pos="100000">
                <a:srgbClr val="E7F1FA"/>
              </a:gs>
            </a:gsLst>
            <a:lin ang="5400000" scaled="0"/>
          </a:gradFill>
          <a:ln w="34925" cap="flat">
            <a:solidFill>
              <a:srgbClr val="538CD5"/>
            </a:solidFill>
            <a:prstDash val="solid"/>
            <a:round/>
            <a:headEnd w="med" len="med" type="none"/>
            <a:tailEnd w="med" len="med" type="none"/>
          </a:ln>
        </p:spPr>
        <p:txBody>
          <a:bodyPr bIns="45700" rIns="91425" lIns="91425" tIns="45700" anchor="t" anchorCtr="0">
            <a:noAutofit/>
          </a:bodyPr>
          <a:lstStyle/>
          <a:p>
            <a:pPr algn="ctr" rtl="0" lvl="0" marR="0" indent="0" marL="0">
              <a:spcBef>
                <a:spcPts val="0"/>
              </a:spcBef>
              <a:buSzPct val="25000"/>
              <a:buNone/>
            </a:pPr>
            <a:r>
              <a:rPr strike="noStrike" u="none" b="0" cap="none" baseline="0" sz="3600" lang="ru-RU" i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Спасибо за внимание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